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2" r:id="rId8"/>
    <p:sldId id="263" r:id="rId9"/>
    <p:sldId id="264" r:id="rId10"/>
    <p:sldId id="269" r:id="rId11"/>
    <p:sldId id="265" r:id="rId12"/>
    <p:sldId id="273" r:id="rId13"/>
    <p:sldId id="271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6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6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99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95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4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4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6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3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2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9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1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C9E3AC-3F4E-4F20-BAC2-9246747FF06A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246F0BB-8096-4277-A7FC-CD1CB892B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6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7AD8-9789-5B43-4D65-4478D437B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55523"/>
            <a:ext cx="9440034" cy="793496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on 3d Solar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9B2B3-D1A3-BD83-699F-A9B2CEBB5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7601" y="5178175"/>
            <a:ext cx="3170484" cy="154541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By Saima Islam  </a:t>
            </a:r>
          </a:p>
          <a:p>
            <a:r>
              <a:rPr lang="en-US" sz="1600" dirty="0"/>
              <a:t>Id:21104022</a:t>
            </a:r>
          </a:p>
          <a:p>
            <a:r>
              <a:rPr lang="en-US" sz="1600" dirty="0"/>
              <a:t>Date: 31</a:t>
            </a:r>
            <a:r>
              <a:rPr lang="en-US" sz="1600" baseline="30000" dirty="0"/>
              <a:t>st</a:t>
            </a:r>
            <a:r>
              <a:rPr lang="en-US" sz="1600" dirty="0"/>
              <a:t> Jan 2025 </a:t>
            </a:r>
          </a:p>
          <a:p>
            <a:r>
              <a:rPr lang="en-US" sz="1600" dirty="0"/>
              <a:t>Lab Project of Computer Graphics </a:t>
            </a:r>
          </a:p>
          <a:p>
            <a:r>
              <a:rPr lang="en-US" sz="1600" dirty="0"/>
              <a:t>To Miss Ayesha Binte Mostofa </a:t>
            </a:r>
          </a:p>
        </p:txBody>
      </p:sp>
    </p:spTree>
    <p:extLst>
      <p:ext uri="{BB962C8B-B14F-4D97-AF65-F5344CB8AC3E}">
        <p14:creationId xmlns:p14="http://schemas.microsoft.com/office/powerpoint/2010/main" val="27457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CAC13-AECE-4F9C-F8B3-ED19481E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810-5C66-50CC-D70D-0844EA70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839679" cy="59247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a/f: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A5599D-EE6B-A088-C70B-F2F07A6F9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474" y="609600"/>
            <a:ext cx="864227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init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function configures the basic settings for the OpenGL rendering environment: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Calisto MT (Body)"/>
              </a:rPr>
              <a:t>This functions are used to setup OpenGL environment for graphics rendering for preparing the scene to render properly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Enables depth testing for proper 3D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Sets up a perspective 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Prepares the background and object transformations.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E6A144-521D-8EFD-C5AC-CD936440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73" y="2418369"/>
            <a:ext cx="9164329" cy="2686425"/>
          </a:xfrm>
        </p:spPr>
      </p:pic>
    </p:spTree>
    <p:extLst>
      <p:ext uri="{BB962C8B-B14F-4D97-AF65-F5344CB8AC3E}">
        <p14:creationId xmlns:p14="http://schemas.microsoft.com/office/powerpoint/2010/main" val="235372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A63A-88AA-6CB6-35CD-7A0E51E1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839679" cy="59247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g: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57D18-BA74-FB03-9A57-D7F0012FC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93" y="1682012"/>
            <a:ext cx="7535327" cy="3296110"/>
          </a:xfr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1472E99-0FFD-6FC0-7807-041D86B38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519" y="1305341"/>
            <a:ext cx="366787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Initializes GLUT and sets up the display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Creates a window and prepares OpenGL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init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Sets up functions for drawing the scene (display) and updating the simulation (update).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Enters the main loop where it keeps rendering and updating the simulation until the program is closed. </a:t>
            </a:r>
          </a:p>
        </p:txBody>
      </p:sp>
    </p:spTree>
    <p:extLst>
      <p:ext uri="{BB962C8B-B14F-4D97-AF65-F5344CB8AC3E}">
        <p14:creationId xmlns:p14="http://schemas.microsoft.com/office/powerpoint/2010/main" val="181780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DB573-22E9-9310-1114-BC7CBCA9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22" y="0"/>
            <a:ext cx="8565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08BC1-880E-B89E-F407-18DFB3FA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0"/>
            <a:ext cx="891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5-01-31 07-47-56-962">
            <a:hlinkClick r:id="" action="ppaction://media"/>
            <a:extLst>
              <a:ext uri="{FF2B5EF4-FFF2-40B4-BE49-F238E27FC236}">
                <a16:creationId xmlns:a16="http://schemas.microsoft.com/office/drawing/2014/main" id="{C9C7503A-BE8D-CF99-8373-EACE4942C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41EE-1B83-5C6A-F7FB-0793DD56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988" y="245855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END ..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Thanking you</a:t>
            </a:r>
            <a:br>
              <a:rPr lang="en-US" dirty="0"/>
            </a:br>
            <a:br>
              <a:rPr lang="en-US"/>
            </a:br>
            <a:r>
              <a:rPr lang="en-US"/>
              <a:t>Any </a:t>
            </a:r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8233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3442-2BA2-8FAB-5C7A-38FD1488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571B-5648-397A-61F5-78913A0C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A gravitationally bound system consisting of the Sun and all the celestial bodies that orbit it, including planets, moons, asteroids, comets, and other space debris.</a:t>
            </a:r>
          </a:p>
          <a:p>
            <a:r>
              <a:rPr lang="en-US" b="1" dirty="0"/>
              <a:t>Main Components of the Solar System: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 Sun</a:t>
            </a:r>
            <a:r>
              <a:rPr lang="en-US" dirty="0"/>
              <a:t> – A massive star at the center that provides light and heat.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Planets</a:t>
            </a:r>
            <a:r>
              <a:rPr lang="en-US" dirty="0"/>
              <a:t> (in order from the Sun):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Mercury</a:t>
            </a:r>
            <a:r>
              <a:rPr lang="en-US" dirty="0"/>
              <a:t> – Smallest and closest to the Sun.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Venus</a:t>
            </a:r>
            <a:r>
              <a:rPr lang="en-US" dirty="0"/>
              <a:t> – Thick atmosphere, very hot.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Earth</a:t>
            </a:r>
            <a:r>
              <a:rPr lang="en-US" dirty="0"/>
              <a:t> – The only planet known to support life.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Mars</a:t>
            </a:r>
            <a:r>
              <a:rPr lang="en-US" dirty="0"/>
              <a:t> – The "Red Planet," with signs of ancient water.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Jupiter</a:t>
            </a:r>
            <a:r>
              <a:rPr lang="en-US" dirty="0"/>
              <a:t> – Largest planet, with a Great Red Spot storm.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Saturn</a:t>
            </a:r>
            <a:r>
              <a:rPr lang="en-US" dirty="0"/>
              <a:t> – Famous for its beautiful rings.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Uranus</a:t>
            </a:r>
            <a:r>
              <a:rPr lang="en-US" dirty="0"/>
              <a:t> – Rotates on its side, has a blue-green color.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Neptune</a:t>
            </a:r>
            <a:r>
              <a:rPr lang="en-US" dirty="0"/>
              <a:t> – Farthest, known for strong winds.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3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12AE-0DD5-B5B2-3F55-5BD0848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code work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2735C-E190-B7B2-41E1-80F7BCE1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</a:t>
            </a:r>
            <a:r>
              <a:rPr lang="en-US" b="1" dirty="0"/>
              <a:t>brings a mini solar system to life</a:t>
            </a:r>
            <a:r>
              <a:rPr lang="en-US" dirty="0"/>
              <a:t> using OpenGL! 🌍✨</a:t>
            </a:r>
          </a:p>
          <a:p>
            <a:pPr marL="36900" indent="0">
              <a:buNone/>
            </a:pPr>
            <a:r>
              <a:rPr lang="en-US" dirty="0"/>
              <a:t>1️⃣ </a:t>
            </a:r>
            <a:r>
              <a:rPr lang="en-US" b="1" dirty="0"/>
              <a:t>Sets up the space</a:t>
            </a:r>
            <a:r>
              <a:rPr lang="en-US" dirty="0"/>
              <a:t>—defines colors, depth, and camera angle.</a:t>
            </a:r>
            <a:br>
              <a:rPr lang="en-US" dirty="0"/>
            </a:br>
            <a:r>
              <a:rPr lang="en-US" dirty="0"/>
              <a:t>2️⃣ </a:t>
            </a:r>
            <a:r>
              <a:rPr lang="en-US" b="1" dirty="0"/>
              <a:t>Draws the Sun, planets, and orbits</a:t>
            </a:r>
            <a:r>
              <a:rPr lang="en-US" dirty="0"/>
              <a:t>—each planet has its own size and color.</a:t>
            </a:r>
            <a:br>
              <a:rPr lang="en-US" dirty="0"/>
            </a:br>
            <a:r>
              <a:rPr lang="en-US" dirty="0"/>
              <a:t>3️⃣ </a:t>
            </a:r>
            <a:r>
              <a:rPr lang="en-US" b="1" dirty="0"/>
              <a:t>Moves planets realistically</a:t>
            </a:r>
            <a:r>
              <a:rPr lang="en-US" dirty="0"/>
              <a:t>—using math to place them in circular orbits.</a:t>
            </a:r>
            <a:br>
              <a:rPr lang="en-US" dirty="0"/>
            </a:br>
            <a:r>
              <a:rPr lang="en-US" dirty="0"/>
              <a:t>4️⃣ </a:t>
            </a:r>
            <a:r>
              <a:rPr lang="en-US" b="1" dirty="0"/>
              <a:t>Animates smoothly</a:t>
            </a:r>
            <a:r>
              <a:rPr lang="en-US" dirty="0"/>
              <a:t>—planets spin at different speeds like in real life.</a:t>
            </a:r>
            <a:br>
              <a:rPr lang="en-US" dirty="0"/>
            </a:br>
            <a:r>
              <a:rPr lang="en-US" dirty="0"/>
              <a:t>5️⃣ </a:t>
            </a:r>
            <a:r>
              <a:rPr lang="en-US" b="1" dirty="0"/>
              <a:t>Keeps running forever</a:t>
            </a:r>
            <a:r>
              <a:rPr lang="en-US" dirty="0"/>
              <a:t>—constantly refreshing the scene for a smooth experience.</a:t>
            </a:r>
          </a:p>
          <a:p>
            <a:pPr marL="36900" indent="0">
              <a:buNone/>
            </a:pPr>
            <a:r>
              <a:rPr lang="en-US" dirty="0"/>
              <a:t> In short, it's like a </a:t>
            </a:r>
            <a:r>
              <a:rPr lang="en-US" b="1" dirty="0"/>
              <a:t>tiny universe on your screen</a:t>
            </a:r>
            <a:r>
              <a:rPr lang="en-US" dirty="0"/>
              <a:t>, where planets keep spinning forever! 🚀🔭</a:t>
            </a:r>
          </a:p>
        </p:txBody>
      </p:sp>
    </p:spTree>
    <p:extLst>
      <p:ext uri="{BB962C8B-B14F-4D97-AF65-F5344CB8AC3E}">
        <p14:creationId xmlns:p14="http://schemas.microsoft.com/office/powerpoint/2010/main" val="139559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42B3-C9A1-7C16-DE5F-BE6F400F6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4073-8D83-DB7C-B57C-D93331E3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558870" cy="592476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 /f: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C29EF03-9CEC-EBDB-5F2A-A05AB4DD8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280" y="290396"/>
            <a:ext cx="752448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init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function configures the basic settings for the OpenGL rendering environment: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Calisto MT (Body)"/>
              </a:rPr>
              <a:t>This functions are used to setup OpenGL environment for graphics rendering for preparing the scene to render properly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Enables depth testing for proper 3D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Sets up a perspective 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Prepares the background and object transformations.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4DB2DD94-EB25-BFBE-EA7A-9F378F898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23" y="2556261"/>
            <a:ext cx="9593014" cy="3581900"/>
          </a:xfrm>
        </p:spPr>
      </p:pic>
    </p:spTree>
    <p:extLst>
      <p:ext uri="{BB962C8B-B14F-4D97-AF65-F5344CB8AC3E}">
        <p14:creationId xmlns:p14="http://schemas.microsoft.com/office/powerpoint/2010/main" val="285290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41F1-E8E3-BE7D-5AF8-97D448A1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1" y="195209"/>
            <a:ext cx="2230097" cy="970450"/>
          </a:xfrm>
        </p:spPr>
        <p:txBody>
          <a:bodyPr>
            <a:normAutofit/>
          </a:bodyPr>
          <a:lstStyle/>
          <a:p>
            <a:r>
              <a:rPr lang="en-US" sz="3200" dirty="0"/>
              <a:t>Part b.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727C1-56D1-79C1-02D6-A0EEC3538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190" y="485225"/>
            <a:ext cx="7705619" cy="17033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Initializes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OpenGL settings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for 3D rendering.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Stores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rotation angles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of the planets (so they can move).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Drawing orbits for the planets.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2584CB-85A1-5D8D-5739-21D0CF80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0" y="2188565"/>
            <a:ext cx="1043133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6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4B9E-10FC-0AA6-0669-039804EE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2199275" cy="970450"/>
          </a:xfrm>
        </p:spPr>
        <p:txBody>
          <a:bodyPr/>
          <a:lstStyle/>
          <a:p>
            <a:r>
              <a:rPr lang="en-US" dirty="0"/>
              <a:t>Part c: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50ECEE-E92B-9966-BE14-B296F761A136}"/>
              </a:ext>
            </a:extLst>
          </p:cNvPr>
          <p:cNvSpPr txBox="1">
            <a:spLocks/>
          </p:cNvSpPr>
          <p:nvPr/>
        </p:nvSpPr>
        <p:spPr>
          <a:xfrm>
            <a:off x="770561" y="4356244"/>
            <a:ext cx="10654301" cy="19918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📝 </a:t>
            </a:r>
            <a:r>
              <a:rPr lang="en-US" b="1" dirty="0"/>
              <a:t>What it does:</a:t>
            </a:r>
            <a:br>
              <a:rPr lang="en-US" dirty="0"/>
            </a:br>
            <a:endParaRPr lang="en-US" sz="2200" dirty="0"/>
          </a:p>
          <a:p>
            <a:pPr marL="494100" indent="-457200">
              <a:buAutoNum type="arabicPeriod"/>
            </a:pPr>
            <a:r>
              <a:rPr lang="en-US" sz="2200" dirty="0"/>
              <a:t>Calculates the </a:t>
            </a:r>
            <a:r>
              <a:rPr lang="en-US" sz="2200" b="1" dirty="0"/>
              <a:t>planet's position</a:t>
            </a:r>
            <a:r>
              <a:rPr lang="en-US" sz="2200" dirty="0"/>
              <a:t> in space based on its orbit and angle.</a:t>
            </a:r>
          </a:p>
          <a:p>
            <a:pPr marL="494100" indent="-457200">
              <a:buAutoNum type="arabicPeriod"/>
            </a:pPr>
            <a:r>
              <a:rPr lang="en-US" sz="2200" b="1" dirty="0"/>
              <a:t>Translates</a:t>
            </a:r>
            <a:r>
              <a:rPr lang="en-US" sz="2200" dirty="0"/>
              <a:t> OpenGL to that position.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Draws the planet</a:t>
            </a:r>
            <a:r>
              <a:rPr lang="en-US" sz="2200" dirty="0"/>
              <a:t> as a sphere with a given radius and color.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Restores the matrix state to avoid affecting other objects in the scene.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0E4364-36DF-F70C-538E-781DEBA39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30" y="1366929"/>
            <a:ext cx="10353675" cy="3202436"/>
          </a:xfrm>
        </p:spPr>
      </p:pic>
    </p:spTree>
    <p:extLst>
      <p:ext uri="{BB962C8B-B14F-4D97-AF65-F5344CB8AC3E}">
        <p14:creationId xmlns:p14="http://schemas.microsoft.com/office/powerpoint/2010/main" val="388763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70F6-C501-97E8-A9DE-768CD575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454" y="0"/>
            <a:ext cx="1377342" cy="970450"/>
          </a:xfrm>
        </p:spPr>
        <p:txBody>
          <a:bodyPr>
            <a:normAutofit/>
          </a:bodyPr>
          <a:lstStyle/>
          <a:p>
            <a:r>
              <a:rPr lang="en-US" sz="3200" dirty="0"/>
              <a:t>Part d: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0685505-A17E-E388-6B83-E23256A65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537" y="0"/>
            <a:ext cx="62616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alisto MT (Body)"/>
              </a:rPr>
              <a:t>Calculates the </a:t>
            </a:r>
            <a:r>
              <a:rPr lang="en-US" altLang="en-US" b="1" dirty="0">
                <a:latin typeface="Calisto MT (Body)"/>
              </a:rPr>
              <a:t>Saturn's position</a:t>
            </a:r>
            <a:r>
              <a:rPr lang="en-US" altLang="en-US" dirty="0">
                <a:latin typeface="Calisto MT (Body)"/>
              </a:rPr>
              <a:t> in its orbit.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sto MT (Body)"/>
              </a:rPr>
              <a:t>Translates</a:t>
            </a:r>
            <a:r>
              <a:rPr lang="en-US" altLang="en-US" dirty="0">
                <a:latin typeface="Calisto MT (Body)"/>
              </a:rPr>
              <a:t> the drawing cursor to that position.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sto MT (Body)"/>
              </a:rPr>
              <a:t>Rotates</a:t>
            </a:r>
            <a:r>
              <a:rPr lang="en-US" altLang="en-US" dirty="0">
                <a:latin typeface="Calisto MT (Body)"/>
              </a:rPr>
              <a:t> the ring to make it appear correctly around Saturn.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Calisto MT (Body)"/>
              </a:rPr>
              <a:t>Draws the ring</a:t>
            </a:r>
            <a:r>
              <a:rPr lang="en-US" altLang="en-US" dirty="0">
                <a:latin typeface="Calisto MT (Body)"/>
              </a:rPr>
              <a:t> as a 2D circle, adjusting its size and thickness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F1CED2-F244-EA54-8735-63232BE05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131" y="1731963"/>
            <a:ext cx="9510213" cy="4059237"/>
          </a:xfrm>
        </p:spPr>
      </p:pic>
    </p:spTree>
    <p:extLst>
      <p:ext uri="{BB962C8B-B14F-4D97-AF65-F5344CB8AC3E}">
        <p14:creationId xmlns:p14="http://schemas.microsoft.com/office/powerpoint/2010/main" val="202503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2D24-7EB0-633B-BB11-2BD5655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87" y="208907"/>
            <a:ext cx="1778034" cy="1034265"/>
          </a:xfrm>
        </p:spPr>
        <p:txBody>
          <a:bodyPr/>
          <a:lstStyle/>
          <a:p>
            <a:r>
              <a:rPr lang="en-US" dirty="0"/>
              <a:t>Part 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4A0BD-E2E1-4C16-D446-BACB3D97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39" y="0"/>
            <a:ext cx="8661861" cy="68580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86070E2-1B2F-8D11-08D0-F9AC7C0B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6" y="1228367"/>
            <a:ext cx="307197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Clears the screen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and sets up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camera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for viewing.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Draws the Sun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and its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orbits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Positions and draws the planets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according to their orbital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Draws Saturn's rings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and properly positions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Swaps the buffers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to show the updated scene. </a:t>
            </a:r>
          </a:p>
        </p:txBody>
      </p:sp>
    </p:spTree>
    <p:extLst>
      <p:ext uri="{BB962C8B-B14F-4D97-AF65-F5344CB8AC3E}">
        <p14:creationId xmlns:p14="http://schemas.microsoft.com/office/powerpoint/2010/main" val="418815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77C9-59A6-3AFD-4844-5B7CE8AA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73963" y="568504"/>
            <a:ext cx="10353762" cy="970450"/>
          </a:xfrm>
        </p:spPr>
        <p:txBody>
          <a:bodyPr/>
          <a:lstStyle/>
          <a:p>
            <a:r>
              <a:rPr lang="en-US" dirty="0"/>
              <a:t>Part 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D80DE-BEB2-CBFF-612D-8C70867B6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46" y="1483134"/>
            <a:ext cx="4906060" cy="3820058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AABAF06-BBFE-E246-F34E-608F85D72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651" y="1151858"/>
            <a:ext cx="46137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Updates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angle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of each planet to simulate orbit movement.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Redraws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the scene to reflect the new positions.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Schedules the next update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Body)"/>
              </a:rPr>
              <a:t> in 16 milliseconds for continuous animation. </a:t>
            </a:r>
          </a:p>
        </p:txBody>
      </p:sp>
    </p:spTree>
    <p:extLst>
      <p:ext uri="{BB962C8B-B14F-4D97-AF65-F5344CB8AC3E}">
        <p14:creationId xmlns:p14="http://schemas.microsoft.com/office/powerpoint/2010/main" val="3526052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218</TotalTime>
  <Words>683</Words>
  <Application>Microsoft Office PowerPoint</Application>
  <PresentationFormat>Widescreen</PresentationFormat>
  <Paragraphs>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Calisto MT</vt:lpstr>
      <vt:lpstr>Calisto MT (Body)</vt:lpstr>
      <vt:lpstr>Wingdings</vt:lpstr>
      <vt:lpstr>Wingdings 2</vt:lpstr>
      <vt:lpstr>Slate</vt:lpstr>
      <vt:lpstr>Simulation on 3d Solar system </vt:lpstr>
      <vt:lpstr>What is it? </vt:lpstr>
      <vt:lpstr>How does the code work ? </vt:lpstr>
      <vt:lpstr>Part a /f: </vt:lpstr>
      <vt:lpstr>Part b.</vt:lpstr>
      <vt:lpstr>Part c:</vt:lpstr>
      <vt:lpstr>Part d:</vt:lpstr>
      <vt:lpstr>Part e: </vt:lpstr>
      <vt:lpstr>Part e: </vt:lpstr>
      <vt:lpstr>Part a/f: </vt:lpstr>
      <vt:lpstr>Part g: </vt:lpstr>
      <vt:lpstr>PowerPoint Presentation</vt:lpstr>
      <vt:lpstr>PowerPoint Presentation</vt:lpstr>
      <vt:lpstr>PowerPoint Presentation</vt:lpstr>
      <vt:lpstr>The END ..  Thanking you 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Saima Islam</dc:creator>
  <cp:lastModifiedBy>Saima Islam</cp:lastModifiedBy>
  <cp:revision>2</cp:revision>
  <dcterms:created xsi:type="dcterms:W3CDTF">2025-01-30T22:29:25Z</dcterms:created>
  <dcterms:modified xsi:type="dcterms:W3CDTF">2025-01-31T02:09:07Z</dcterms:modified>
</cp:coreProperties>
</file>